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3" r:id="rId4"/>
    <p:sldId id="262" r:id="rId5"/>
    <p:sldId id="278" r:id="rId6"/>
    <p:sldId id="263" r:id="rId7"/>
    <p:sldId id="264" r:id="rId8"/>
    <p:sldId id="280" r:id="rId9"/>
    <p:sldId id="265" r:id="rId10"/>
    <p:sldId id="258" r:id="rId11"/>
    <p:sldId id="266" r:id="rId12"/>
    <p:sldId id="267" r:id="rId13"/>
    <p:sldId id="268" r:id="rId14"/>
    <p:sldId id="270" r:id="rId15"/>
    <p:sldId id="272" r:id="rId16"/>
    <p:sldId id="274" r:id="rId17"/>
    <p:sldId id="275" r:id="rId18"/>
    <p:sldId id="276" r:id="rId19"/>
    <p:sldId id="261" r:id="rId20"/>
    <p:sldId id="257" r:id="rId21"/>
    <p:sldId id="259" r:id="rId22"/>
    <p:sldId id="277" r:id="rId23"/>
    <p:sldId id="271" r:id="rId24"/>
    <p:sldId id="279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5" autoAdjust="0"/>
    <p:restoredTop sz="86436" autoAdjust="0"/>
  </p:normalViewPr>
  <p:slideViewPr>
    <p:cSldViewPr snapToGrid="0" snapToObjects="1">
      <p:cViewPr varScale="1">
        <p:scale>
          <a:sx n="125" d="100"/>
          <a:sy n="125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2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0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4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1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0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114E-633A-CC48-BAE6-2CCD7296E4C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9F0FD-1D2F-0D43-90A6-E43EE88C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Entomology Practice 101-125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7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854" r="-24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839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459" b="-3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746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142" b="19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584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368" b="13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062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655" b="3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616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52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663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0" b="13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294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64" b="7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73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00" r="-10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981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30" b="9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936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027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03" b="12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9381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06" b="46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88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91" b="8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3932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871" r="-20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4059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24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661" b="9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049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85" b="8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280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295" b="5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256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016" b="19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382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16" r="-10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08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16" b="8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604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97" r="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289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3" b="10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223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</Words>
  <Application>Microsoft Macintosh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Entomology Practice 101-125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Entomology Practice 76-100</dc:title>
  <dc:creator>Austin ISD</dc:creator>
  <cp:lastModifiedBy>Austin ISD</cp:lastModifiedBy>
  <cp:revision>3</cp:revision>
  <dcterms:created xsi:type="dcterms:W3CDTF">2017-02-13T18:49:36Z</dcterms:created>
  <dcterms:modified xsi:type="dcterms:W3CDTF">2017-02-13T19:19:13Z</dcterms:modified>
</cp:coreProperties>
</file>