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77" r:id="rId1"/>
  </p:sldMasterIdLst>
  <p:sldIdLst>
    <p:sldId id="256" r:id="rId2"/>
    <p:sldId id="275" r:id="rId3"/>
    <p:sldId id="264" r:id="rId4"/>
    <p:sldId id="263" r:id="rId5"/>
    <p:sldId id="257" r:id="rId6"/>
    <p:sldId id="276" r:id="rId7"/>
    <p:sldId id="270" r:id="rId8"/>
    <p:sldId id="280" r:id="rId9"/>
    <p:sldId id="265" r:id="rId10"/>
    <p:sldId id="266" r:id="rId11"/>
    <p:sldId id="267" r:id="rId12"/>
    <p:sldId id="279" r:id="rId13"/>
    <p:sldId id="268" r:id="rId14"/>
    <p:sldId id="269" r:id="rId15"/>
    <p:sldId id="273" r:id="rId16"/>
    <p:sldId id="274" r:id="rId17"/>
    <p:sldId id="258" r:id="rId18"/>
    <p:sldId id="277" r:id="rId19"/>
    <p:sldId id="271" r:id="rId20"/>
    <p:sldId id="272" r:id="rId21"/>
    <p:sldId id="261" r:id="rId22"/>
    <p:sldId id="260" r:id="rId23"/>
    <p:sldId id="262" r:id="rId24"/>
    <p:sldId id="259" r:id="rId25"/>
    <p:sldId id="278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5" autoAdjust="0"/>
    <p:restoredTop sz="86433" autoAdjust="0"/>
  </p:normalViewPr>
  <p:slideViewPr>
    <p:cSldViewPr snapToGrid="0" snapToObjects="1">
      <p:cViewPr varScale="1">
        <p:scale>
          <a:sx n="56" d="100"/>
          <a:sy n="56" d="100"/>
        </p:scale>
        <p:origin x="-5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CE54-A135-8042-9802-5B6F0830F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4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6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7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8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8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1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1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4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CE54-A135-8042-9802-5B6F0830F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25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17F8B-6087-466D-B488-63F0F0397EFD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4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Entomology ID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1-75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0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482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329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36" b="5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4183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0175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770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1558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8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784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7644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978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9214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8080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0" b="25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6421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3462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2095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4657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87" b="3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7385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8679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1605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377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957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3840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2306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279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1619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30</Words>
  <Application>Microsoft Macintosh PowerPoint</Application>
  <PresentationFormat>On-screen Show (4:3)</PresentationFormat>
  <Paragraphs>27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Entomology ID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Entomology ID</dc:title>
  <dc:creator>Austin ISD</dc:creator>
  <cp:lastModifiedBy>Austin ISD</cp:lastModifiedBy>
  <cp:revision>3</cp:revision>
  <dcterms:created xsi:type="dcterms:W3CDTF">2016-03-09T13:06:27Z</dcterms:created>
  <dcterms:modified xsi:type="dcterms:W3CDTF">2016-03-09T13:23:06Z</dcterms:modified>
</cp:coreProperties>
</file>