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60" r:id="rId4"/>
    <p:sldId id="279" r:id="rId5"/>
    <p:sldId id="275" r:id="rId6"/>
    <p:sldId id="277" r:id="rId7"/>
    <p:sldId id="263" r:id="rId8"/>
    <p:sldId id="265" r:id="rId9"/>
    <p:sldId id="267" r:id="rId10"/>
    <p:sldId id="259" r:id="rId11"/>
    <p:sldId id="266" r:id="rId12"/>
    <p:sldId id="258" r:id="rId13"/>
    <p:sldId id="268" r:id="rId14"/>
    <p:sldId id="269" r:id="rId15"/>
    <p:sldId id="278" r:id="rId16"/>
    <p:sldId id="270" r:id="rId17"/>
    <p:sldId id="271" r:id="rId18"/>
    <p:sldId id="272" r:id="rId19"/>
    <p:sldId id="273" r:id="rId20"/>
    <p:sldId id="274" r:id="rId21"/>
    <p:sldId id="257" r:id="rId22"/>
    <p:sldId id="264" r:id="rId23"/>
    <p:sldId id="262" r:id="rId24"/>
    <p:sldId id="261" r:id="rId25"/>
    <p:sldId id="276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outlineViewPr>
    <p:cViewPr>
      <p:scale>
        <a:sx n="33" d="100"/>
        <a:sy n="33" d="100"/>
      </p:scale>
      <p:origin x="0" y="-9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6" d="100"/>
        <a:sy n="3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5FFF-7E71-4CC4-B4DF-1CD6C149A0E2}" type="datetimeFigureOut">
              <a:rPr lang="en-US" smtClean="0"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CB09-75CB-49F3-9676-8FED0DF619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944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5FFF-7E71-4CC4-B4DF-1CD6C149A0E2}" type="datetimeFigureOut">
              <a:rPr lang="en-US" smtClean="0"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CB09-75CB-49F3-9676-8FED0DF619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592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5FFF-7E71-4CC4-B4DF-1CD6C149A0E2}" type="datetimeFigureOut">
              <a:rPr lang="en-US" smtClean="0"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CB09-75CB-49F3-9676-8FED0DF619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142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5FFF-7E71-4CC4-B4DF-1CD6C149A0E2}" type="datetimeFigureOut">
              <a:rPr lang="en-US" smtClean="0"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CB09-75CB-49F3-9676-8FED0DF619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05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5FFF-7E71-4CC4-B4DF-1CD6C149A0E2}" type="datetimeFigureOut">
              <a:rPr lang="en-US" smtClean="0"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CB09-75CB-49F3-9676-8FED0DF619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60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5FFF-7E71-4CC4-B4DF-1CD6C149A0E2}" type="datetimeFigureOut">
              <a:rPr lang="en-US" smtClean="0"/>
              <a:t>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CB09-75CB-49F3-9676-8FED0DF619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047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5FFF-7E71-4CC4-B4DF-1CD6C149A0E2}" type="datetimeFigureOut">
              <a:rPr lang="en-US" smtClean="0"/>
              <a:t>2/7/2017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CB09-75CB-49F3-9676-8FED0DF619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344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5FFF-7E71-4CC4-B4DF-1CD6C149A0E2}" type="datetimeFigureOut">
              <a:rPr lang="en-US" smtClean="0"/>
              <a:t>2/7/2017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CB09-75CB-49F3-9676-8FED0DF619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882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5FFF-7E71-4CC4-B4DF-1CD6C149A0E2}" type="datetimeFigureOut">
              <a:rPr lang="en-US" smtClean="0"/>
              <a:t>2/7/2017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CB09-75CB-49F3-9676-8FED0DF619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38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5FFF-7E71-4CC4-B4DF-1CD6C149A0E2}" type="datetimeFigureOut">
              <a:rPr lang="en-US" smtClean="0"/>
              <a:t>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CB09-75CB-49F3-9676-8FED0DF619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862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45FFF-7E71-4CC4-B4DF-1CD6C149A0E2}" type="datetimeFigureOut">
              <a:rPr lang="en-US" smtClean="0"/>
              <a:t>2/7/2017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5CB09-75CB-49F3-9676-8FED0DF619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68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45FFF-7E71-4CC4-B4DF-1CD6C149A0E2}" type="datetimeFigureOut">
              <a:rPr lang="en-US" smtClean="0"/>
              <a:t>2/7/2017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5CB09-75CB-49F3-9676-8FED0DF619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58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Entomology Practice 76-100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822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750" y="2396331"/>
            <a:ext cx="47625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41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142" y="1825625"/>
            <a:ext cx="90497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87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750" y="2215356"/>
            <a:ext cx="476250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01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9930" y="1825625"/>
            <a:ext cx="723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42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9050" y="2572544"/>
            <a:ext cx="45339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67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6705" y="1825625"/>
            <a:ext cx="617859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94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37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2972" y="1825625"/>
            <a:ext cx="46860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03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6087" y="2577306"/>
            <a:ext cx="621982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05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03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0" y="2401094"/>
            <a:ext cx="533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50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1500" y="2639219"/>
            <a:ext cx="34290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16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0" y="2486819"/>
            <a:ext cx="5715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2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0" y="2358231"/>
            <a:ext cx="53340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94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0901" y="1825625"/>
            <a:ext cx="56701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04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5561" y="1825625"/>
            <a:ext cx="61808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44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0" y="2829719"/>
            <a:ext cx="38100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7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3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8733" y="1825625"/>
            <a:ext cx="649453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05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24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6588" y="1825625"/>
            <a:ext cx="71188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54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3750" y="2058194"/>
            <a:ext cx="55245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70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26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0" y="2563019"/>
            <a:ext cx="533400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20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21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28</Words>
  <Application>Microsoft Office PowerPoint</Application>
  <PresentationFormat>Widescreen</PresentationFormat>
  <Paragraphs>26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Entomology Practice 76-100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Entomology Practice 76-100</dc:title>
  <dc:creator>Tracey Cortez</dc:creator>
  <cp:lastModifiedBy>Tracey Cortez</cp:lastModifiedBy>
  <cp:revision>2</cp:revision>
  <dcterms:created xsi:type="dcterms:W3CDTF">2017-02-07T14:24:58Z</dcterms:created>
  <dcterms:modified xsi:type="dcterms:W3CDTF">2017-02-07T14:32:58Z</dcterms:modified>
</cp:coreProperties>
</file>