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6" autoAdjust="0"/>
    <p:restoredTop sz="86431" autoAdjust="0"/>
  </p:normalViewPr>
  <p:slideViewPr>
    <p:cSldViewPr snapToGrid="0" snapToObjects="1">
      <p:cViewPr varScale="1">
        <p:scale>
          <a:sx n="81" d="100"/>
          <a:sy n="81" d="100"/>
        </p:scale>
        <p:origin x="-1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7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6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0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7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9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7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3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9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6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0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0D360-D5B1-0B40-A0CC-65220DB8691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F060E-02FD-B549-B790-1DDF8F9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8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775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671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635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4551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7250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520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8823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1140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2684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0362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367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7845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7169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714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4747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0272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776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18" b="89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387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920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89" b="6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0224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025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8710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3118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4998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0904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4550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9440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0458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0937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3285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2962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1851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897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875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8573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869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5585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821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3998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7988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9416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7897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261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337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0070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6758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0833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756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5396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9482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93609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31543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194" r="-43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0474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995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622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8043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600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3261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847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9906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60</Words>
  <Application>Microsoft Macintosh PowerPoint</Application>
  <PresentationFormat>On-screen Show (4:3)</PresentationFormat>
  <Paragraphs>60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31</vt:lpstr>
      <vt:lpstr>32</vt:lpstr>
      <vt:lpstr>33</vt:lpstr>
      <vt:lpstr>34</vt:lpstr>
      <vt:lpstr>35</vt:lpstr>
      <vt:lpstr>36</vt:lpstr>
      <vt:lpstr>37</vt:lpstr>
      <vt:lpstr>38</vt:lpstr>
      <vt:lpstr>39</vt:lpstr>
      <vt:lpstr>40</vt:lpstr>
      <vt:lpstr>41</vt:lpstr>
      <vt:lpstr>42</vt:lpstr>
      <vt:lpstr>43</vt:lpstr>
      <vt:lpstr>44</vt:lpstr>
      <vt:lpstr>45</vt:lpstr>
      <vt:lpstr>46</vt:lpstr>
      <vt:lpstr>47</vt:lpstr>
      <vt:lpstr>48</vt:lpstr>
      <vt:lpstr>49</vt:lpstr>
      <vt:lpstr>50</vt:lpstr>
      <vt:lpstr>51</vt:lpstr>
      <vt:lpstr>52</vt:lpstr>
      <vt:lpstr>53</vt:lpstr>
      <vt:lpstr>54</vt:lpstr>
      <vt:lpstr>55</vt:lpstr>
      <vt:lpstr>56</vt:lpstr>
      <vt:lpstr>57</vt:lpstr>
      <vt:lpstr>58</vt:lpstr>
      <vt:lpstr>59</vt:lpstr>
      <vt:lpstr>60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7</cp:revision>
  <dcterms:created xsi:type="dcterms:W3CDTF">2017-03-01T14:33:04Z</dcterms:created>
  <dcterms:modified xsi:type="dcterms:W3CDTF">2017-03-01T16:38:51Z</dcterms:modified>
</cp:coreProperties>
</file>