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9" r:id="rId5"/>
    <p:sldId id="265" r:id="rId6"/>
    <p:sldId id="263" r:id="rId7"/>
    <p:sldId id="275" r:id="rId8"/>
    <p:sldId id="268" r:id="rId9"/>
    <p:sldId id="270" r:id="rId10"/>
    <p:sldId id="277" r:id="rId11"/>
    <p:sldId id="266" r:id="rId12"/>
    <p:sldId id="285" r:id="rId13"/>
    <p:sldId id="274" r:id="rId14"/>
    <p:sldId id="276" r:id="rId15"/>
    <p:sldId id="271" r:id="rId16"/>
    <p:sldId id="286" r:id="rId17"/>
    <p:sldId id="284" r:id="rId18"/>
    <p:sldId id="278" r:id="rId19"/>
    <p:sldId id="282" r:id="rId20"/>
    <p:sldId id="257" r:id="rId21"/>
    <p:sldId id="283" r:id="rId22"/>
    <p:sldId id="264" r:id="rId23"/>
    <p:sldId id="259" r:id="rId24"/>
    <p:sldId id="267" r:id="rId25"/>
    <p:sldId id="280" r:id="rId26"/>
    <p:sldId id="25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380" autoAdjust="0"/>
  </p:normalViewPr>
  <p:slideViewPr>
    <p:cSldViewPr>
      <p:cViewPr varScale="1">
        <p:scale>
          <a:sx n="44" d="100"/>
          <a:sy n="44" d="100"/>
        </p:scale>
        <p:origin x="-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B31F9-FF86-42D6-84A3-A84FFEF84282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453E-25E6-4EF4-85F5-338FB3DF3B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Entomology ID Practice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1-30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5939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5" b="5135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35" b="8835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6" b="2436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8" b="18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4017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986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-574675" y="-547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087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2557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88" b="5288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31</Words>
  <Application>Microsoft Macintosh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Entomology ID Practice 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Austin Independent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Austin ISD</cp:lastModifiedBy>
  <cp:revision>6</cp:revision>
  <dcterms:created xsi:type="dcterms:W3CDTF">2013-02-15T18:45:32Z</dcterms:created>
  <dcterms:modified xsi:type="dcterms:W3CDTF">2016-03-02T13:43:33Z</dcterms:modified>
</cp:coreProperties>
</file>