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77" r:id="rId1"/>
  </p:sldMasterIdLst>
  <p:sldIdLst>
    <p:sldId id="271" r:id="rId2"/>
    <p:sldId id="260" r:id="rId3"/>
    <p:sldId id="274" r:id="rId4"/>
    <p:sldId id="276" r:id="rId5"/>
    <p:sldId id="262" r:id="rId6"/>
    <p:sldId id="264" r:id="rId7"/>
    <p:sldId id="265" r:id="rId8"/>
    <p:sldId id="273" r:id="rId9"/>
    <p:sldId id="258" r:id="rId10"/>
    <p:sldId id="266" r:id="rId11"/>
    <p:sldId id="267" r:id="rId12"/>
    <p:sldId id="268" r:id="rId13"/>
    <p:sldId id="269" r:id="rId14"/>
    <p:sldId id="270" r:id="rId15"/>
    <p:sldId id="277" r:id="rId16"/>
    <p:sldId id="256" r:id="rId17"/>
    <p:sldId id="263" r:id="rId18"/>
    <p:sldId id="272" r:id="rId19"/>
    <p:sldId id="257" r:id="rId20"/>
    <p:sldId id="275" r:id="rId21"/>
    <p:sldId id="278" r:id="rId22"/>
    <p:sldId id="261" r:id="rId23"/>
    <p:sldId id="279" r:id="rId24"/>
    <p:sldId id="25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5" autoAdjust="0"/>
    <p:restoredTop sz="86543" autoAdjust="0"/>
  </p:normalViewPr>
  <p:slideViewPr>
    <p:cSldViewPr snapToGrid="0" snapToObjects="1">
      <p:cViewPr varScale="1">
        <p:scale>
          <a:sx n="142" d="100"/>
          <a:sy n="142" d="100"/>
        </p:scale>
        <p:origin x="-8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6B79-2753-E941-AC15-11C2D2DFE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3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0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6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1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3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2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3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76B79-2753-E941-AC15-11C2D2DFE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0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8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17F8B-6087-466D-B488-63F0F0397EFD}" type="datetimeFigureOut">
              <a:rPr lang="en-US" smtClean="0"/>
              <a:t>3/3/16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7848E-2308-4A3E-8CE4-62431453A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0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88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1</a:t>
            </a:r>
            <a:endParaRPr lang="en-US" dirty="0" smtClean="0"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157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80" b="86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329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792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003" b="10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6835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513" b="115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795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159" b="12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1161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88" b="5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3365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712" b="8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085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283" r="142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220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18</a:t>
            </a:r>
            <a:endParaRPr lang="en-US" dirty="0" smtClean="0"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864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542" b="8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834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538" b="135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071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20</a:t>
            </a:r>
            <a:endParaRPr lang="en-US" dirty="0" smtClean="0"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2196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3370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5808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9200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37" b="16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409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129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3</a:t>
            </a:r>
            <a:endParaRPr lang="en-US" dirty="0" smtClean="0"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23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840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014" b="6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888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95" b="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537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786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588" y="192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8</a:t>
            </a:r>
            <a:endParaRPr lang="en-US" dirty="0" smtClean="0">
              <a:cs typeface="+mj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3914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119" b="71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3846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25</Words>
  <Application>Microsoft Macintosh PowerPoint</Application>
  <PresentationFormat>On-screen Show (4:3)</PresentationFormat>
  <Paragraphs>25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2</cp:revision>
  <dcterms:created xsi:type="dcterms:W3CDTF">2016-03-03T13:25:57Z</dcterms:created>
  <dcterms:modified xsi:type="dcterms:W3CDTF">2016-03-03T13:41:16Z</dcterms:modified>
</cp:coreProperties>
</file>