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7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1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4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0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9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8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0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2E4D-7088-E34C-8E45-5A456E423F8D}" type="datetimeFigureOut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69CFB-BE4C-F746-A782-36FA8353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Entomology Area 7 Contest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9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001" r="4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744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092" b="20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064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520" b="155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16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16" b="10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564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38" b="1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649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54" b="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8168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8" b="8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297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87" b="13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134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767" b="137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6146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492" b="13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8622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613" b="21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087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809" b="68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503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835" b="8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9430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170" b="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364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765" b="187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8996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995" b="17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4897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7380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013" b="5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532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72" b="13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942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64" b="17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764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984" b="11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67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321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451" b="11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8448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63" b="102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1812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605" b="76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60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38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Entomology Area 7 Contest 2015</vt:lpstr>
      <vt:lpstr>1. </vt:lpstr>
      <vt:lpstr>2.</vt:lpstr>
      <vt:lpstr>3.</vt:lpstr>
      <vt:lpstr>4.</vt:lpstr>
      <vt:lpstr>5.</vt:lpstr>
      <vt:lpstr>6.</vt:lpstr>
      <vt:lpstr>7.</vt:lpstr>
      <vt:lpstr>8.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Entomology Area 7 Contest 2015</dc:title>
  <dc:creator>Austin ISD</dc:creator>
  <cp:lastModifiedBy>Austin ISD</cp:lastModifiedBy>
  <cp:revision>2</cp:revision>
  <dcterms:created xsi:type="dcterms:W3CDTF">2016-04-13T17:46:26Z</dcterms:created>
  <dcterms:modified xsi:type="dcterms:W3CDTF">2016-04-13T18:04:51Z</dcterms:modified>
</cp:coreProperties>
</file>