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68" r:id="rId4"/>
    <p:sldId id="258" r:id="rId5"/>
    <p:sldId id="266" r:id="rId6"/>
    <p:sldId id="270" r:id="rId7"/>
    <p:sldId id="262" r:id="rId8"/>
    <p:sldId id="278" r:id="rId9"/>
    <p:sldId id="274" r:id="rId10"/>
    <p:sldId id="260" r:id="rId11"/>
    <p:sldId id="276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44" autoAdjust="0"/>
  </p:normalViewPr>
  <p:slideViewPr>
    <p:cSldViewPr>
      <p:cViewPr varScale="1">
        <p:scale>
          <a:sx n="64" d="100"/>
          <a:sy n="64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E741-D680-42B9-8F82-48FDB7955E5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729B-B6F1-4104-A158-9253F2FB8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Entomology CDE: </a:t>
            </a:r>
            <a:r>
              <a:rPr lang="en-US" dirty="0" err="1" smtClean="0"/>
              <a:t>Diptera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9" name="Picture 3" descr="http://extension.missouri.edu/explore/wildthing/images/de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867400" cy="4629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9.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1" name="Picture 3" descr="http://www.icb.usp.br/~marcelcp/Imagens/meloph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938213"/>
            <a:ext cx="7269162" cy="498316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Picture 3" descr="http://cornellcollege.edu/biology/insects2003/erinmorgan/images/mosqu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217488"/>
            <a:ext cx="8104188" cy="64230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11.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7" name="Picture 3" descr="http://www.sideshowworld.com/TY-HFB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411288"/>
            <a:ext cx="5200650" cy="40354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5" name="Picture 3" descr="http://www.southsomerset.gov.uk/media/image/f/i/housefl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17488"/>
            <a:ext cx="8561388" cy="64230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5" name="Picture 3" descr="http://www.highroad.org/ranch%20images/Insects/cranefly-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217488"/>
            <a:ext cx="6526212" cy="64230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1" name="Picture 3" descr="http://upload.wikimedia.org/wikipedia/commons/1/14/Horse_fly_Tabanu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17488"/>
            <a:ext cx="8389938" cy="64230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9" name="Picture 3" descr="http://www.inra.fr/hyppz/IMAGES/7031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143000"/>
            <a:ext cx="5543550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3" name="Picture 3" descr="http://www.geocities.com/brisbane_flies/images/w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1550"/>
            <a:ext cx="6858000" cy="49149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5" name="Picture 3" descr="http://dereila.ca/dereilaimages/Newbe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503238"/>
            <a:ext cx="7818438" cy="58515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7" name="Picture 3" descr="http://upload.wikimedia.org/wikipedia/commons/thumb/1/1d/Robber_Fly_1_REFON.JPG/735px-Robber_Fly_1_R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17488"/>
            <a:ext cx="7886700" cy="64230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8.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Entomology CDE: Diptera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</vt:vector>
  </TitlesOfParts>
  <Company>Austin Independent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tcortez</dc:creator>
  <cp:lastModifiedBy>tcortez</cp:lastModifiedBy>
  <cp:revision>2</cp:revision>
  <dcterms:created xsi:type="dcterms:W3CDTF">2010-04-05T15:06:09Z</dcterms:created>
  <dcterms:modified xsi:type="dcterms:W3CDTF">2010-04-11T18:10:36Z</dcterms:modified>
</cp:coreProperties>
</file>