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6" r:id="rId4"/>
    <p:sldId id="257" r:id="rId5"/>
    <p:sldId id="279" r:id="rId6"/>
    <p:sldId id="267" r:id="rId7"/>
    <p:sldId id="275" r:id="rId8"/>
    <p:sldId id="278" r:id="rId9"/>
    <p:sldId id="268" r:id="rId10"/>
    <p:sldId id="269" r:id="rId11"/>
    <p:sldId id="270" r:id="rId12"/>
    <p:sldId id="271" r:id="rId13"/>
    <p:sldId id="272" r:id="rId14"/>
    <p:sldId id="281" r:id="rId15"/>
    <p:sldId id="262" r:id="rId16"/>
    <p:sldId id="264" r:id="rId17"/>
    <p:sldId id="273" r:id="rId18"/>
    <p:sldId id="261" r:id="rId19"/>
    <p:sldId id="260" r:id="rId20"/>
    <p:sldId id="277" r:id="rId21"/>
    <p:sldId id="265" r:id="rId22"/>
    <p:sldId id="274" r:id="rId23"/>
    <p:sldId id="276" r:id="rId24"/>
    <p:sldId id="280" r:id="rId25"/>
    <p:sldId id="258" r:id="rId26"/>
    <p:sldId id="25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7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9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6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1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1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2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0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8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8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8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09A6-1C4C-6C43-995E-9A0D2108E768}" type="datetimeFigureOut">
              <a:rPr lang="en-US" smtClean="0"/>
              <a:t>3/7/17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D40B8-4F2A-B841-B4D6-ED38F501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7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Entomology Practice 3/7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3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1632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797" b="-52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3492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4222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8768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5596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3905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547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2841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7300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114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420" r="-32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7404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0797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1446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0669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233" r="-582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9632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2910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378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4942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12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5" b="22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507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551" r="-34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8029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298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582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1448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2126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</Words>
  <Application>Microsoft Macintosh PowerPoint</Application>
  <PresentationFormat>On-screen Show (4:3)</PresentationFormat>
  <Paragraphs>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Entomology Practice 3/7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Entomology Practice 3/7</dc:title>
  <dc:creator>Austin ISD</dc:creator>
  <cp:lastModifiedBy>Austin ISD</cp:lastModifiedBy>
  <cp:revision>2</cp:revision>
  <dcterms:created xsi:type="dcterms:W3CDTF">2017-03-07T13:46:40Z</dcterms:created>
  <dcterms:modified xsi:type="dcterms:W3CDTF">2017-03-07T14:01:35Z</dcterms:modified>
</cp:coreProperties>
</file>