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62" autoAdjust="0"/>
    <p:restoredTop sz="86406" autoAdjust="0"/>
  </p:normalViewPr>
  <p:slideViewPr>
    <p:cSldViewPr snapToGrid="0" snapToObjects="1">
      <p:cViewPr varScale="1">
        <p:scale>
          <a:sx n="114" d="100"/>
          <a:sy n="114" d="100"/>
        </p:scale>
        <p:origin x="-77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8C51C-C32E-2E45-9377-165A88277B7E}" type="datetimeFigureOut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83C00-E9B9-CB4B-AAA6-40454DC6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311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8C51C-C32E-2E45-9377-165A88277B7E}" type="datetimeFigureOut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83C00-E9B9-CB4B-AAA6-40454DC6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677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8C51C-C32E-2E45-9377-165A88277B7E}" type="datetimeFigureOut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83C00-E9B9-CB4B-AAA6-40454DC6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082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8C51C-C32E-2E45-9377-165A88277B7E}" type="datetimeFigureOut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83C00-E9B9-CB4B-AAA6-40454DC6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722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8C51C-C32E-2E45-9377-165A88277B7E}" type="datetimeFigureOut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83C00-E9B9-CB4B-AAA6-40454DC6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22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8C51C-C32E-2E45-9377-165A88277B7E}" type="datetimeFigureOut">
              <a:rPr lang="en-US" smtClean="0"/>
              <a:t>4/14/16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83C00-E9B9-CB4B-AAA6-40454DC6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40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8C51C-C32E-2E45-9377-165A88277B7E}" type="datetimeFigureOut">
              <a:rPr lang="en-US" smtClean="0"/>
              <a:t>4/14/16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83C00-E9B9-CB4B-AAA6-40454DC6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14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8C51C-C32E-2E45-9377-165A88277B7E}" type="datetimeFigureOut">
              <a:rPr lang="en-US" smtClean="0"/>
              <a:t>4/14/16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83C00-E9B9-CB4B-AAA6-40454DC6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96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8C51C-C32E-2E45-9377-165A88277B7E}" type="datetimeFigureOut">
              <a:rPr lang="en-US" smtClean="0"/>
              <a:t>4/14/16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83C00-E9B9-CB4B-AAA6-40454DC6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415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8C51C-C32E-2E45-9377-165A88277B7E}" type="datetimeFigureOut">
              <a:rPr lang="en-US" smtClean="0"/>
              <a:t>4/14/16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83C00-E9B9-CB4B-AAA6-40454DC6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12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8C51C-C32E-2E45-9377-165A88277B7E}" type="datetimeFigureOut">
              <a:rPr lang="en-US" smtClean="0"/>
              <a:t>4/14/16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83C00-E9B9-CB4B-AAA6-40454DC6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19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8C51C-C32E-2E45-9377-165A88277B7E}" type="datetimeFigureOut">
              <a:rPr lang="en-US" smtClean="0"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83C00-E9B9-CB4B-AAA6-40454DC6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8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State Entomology Contest 2015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8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70043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5118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83" r="85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17779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5682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36" b="52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60826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7050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25453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4760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4838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0294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18554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12" b="87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9024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49421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49746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781346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665063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84969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846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6" b="10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2367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46620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22905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07521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11353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74214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48674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29</Words>
  <Application>Microsoft Macintosh PowerPoint</Application>
  <PresentationFormat>On-screen Show (4:3)</PresentationFormat>
  <Paragraphs>26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State Entomology Contest 2015</vt:lpstr>
      <vt:lpstr>1</vt:lpstr>
      <vt:lpstr>2</vt:lpstr>
      <vt:lpstr>3</vt:lpstr>
      <vt:lpstr>4</vt:lpstr>
      <vt:lpstr>5</vt:lpstr>
      <vt:lpstr>6</vt:lpstr>
      <vt:lpstr>7</vt:lpstr>
      <vt:lpstr>8</vt:lpstr>
      <vt:lpstr>9</vt:lpstr>
      <vt:lpstr>10</vt:lpstr>
      <vt:lpstr>11</vt:lpstr>
      <vt:lpstr>12</vt:lpstr>
      <vt:lpstr>13</vt:lpstr>
      <vt:lpstr>14</vt:lpstr>
      <vt:lpstr>15</vt:lpstr>
      <vt:lpstr>16</vt:lpstr>
      <vt:lpstr>17</vt:lpstr>
      <vt:lpstr>18</vt:lpstr>
      <vt:lpstr>19</vt:lpstr>
      <vt:lpstr>20</vt:lpstr>
      <vt:lpstr>21</vt:lpstr>
      <vt:lpstr>22</vt:lpstr>
      <vt:lpstr>23</vt:lpstr>
      <vt:lpstr>24</vt:lpstr>
      <vt:lpstr>25</vt:lpstr>
    </vt:vector>
  </TitlesOfParts>
  <Company>AISD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Entomology Contest 2015</dc:title>
  <dc:creator>Austin ISD</dc:creator>
  <cp:lastModifiedBy>Austin ISD</cp:lastModifiedBy>
  <cp:revision>2</cp:revision>
  <dcterms:created xsi:type="dcterms:W3CDTF">2016-04-14T12:31:13Z</dcterms:created>
  <dcterms:modified xsi:type="dcterms:W3CDTF">2016-04-14T12:47:29Z</dcterms:modified>
</cp:coreProperties>
</file>