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2" d="100"/>
          <a:sy n="62" d="100"/>
        </p:scale>
        <p:origin x="258" y="78"/>
      </p:cViewPr>
      <p:guideLst/>
    </p:cSldViewPr>
  </p:slideViewPr>
  <p:outlineViewPr>
    <p:cViewPr>
      <p:scale>
        <a:sx n="33" d="100"/>
        <a:sy n="33" d="100"/>
      </p:scale>
      <p:origin x="0" y="-7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5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6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4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6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6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2B303-4AFF-4217-9103-04CDCBA6D88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502CA-AD4A-4941-BFE6-F9AE10FA7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1026" name="Picture 2" descr="http://brookerpestcontrol.com/wp-content/uploads/2013/05/cricket-mole-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35" y="1897577"/>
            <a:ext cx="7611415" cy="476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3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72" y="2074545"/>
            <a:ext cx="7058465" cy="43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2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99" y="1901703"/>
            <a:ext cx="6745201" cy="449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36" y="1851074"/>
            <a:ext cx="6993988" cy="46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6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37" y="2166425"/>
            <a:ext cx="6888703" cy="43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07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59" y="2087953"/>
            <a:ext cx="5807466" cy="42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1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252" y="1901775"/>
            <a:ext cx="5961185" cy="44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6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pic>
        <p:nvPicPr>
          <p:cNvPr id="6146" name="Picture 2" descr="http://www.johnsonpestcontrol.com/wp-content/uploads/2011/02/Earwig-PestContro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43" y="2145054"/>
            <a:ext cx="6132683" cy="40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2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94" y="2073959"/>
            <a:ext cx="5885717" cy="42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58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04" y="2111179"/>
            <a:ext cx="5950853" cy="44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2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8" y="1878916"/>
            <a:ext cx="4941204" cy="481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6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2050" name="Picture 2" descr="http://memberfiles.freewebs.com/84/31/43223184/photos/Garden-Bugs/Harlequin%20Bug%20(Murgantia%20histrionica)%20(a%20form%20of%20stink%20bug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28" y="1880315"/>
            <a:ext cx="6214627" cy="46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207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462" y="1990431"/>
            <a:ext cx="6440944" cy="425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7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606" y="1899138"/>
            <a:ext cx="4991579" cy="45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007" y="2062455"/>
            <a:ext cx="4439529" cy="40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9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90" y="1873340"/>
            <a:ext cx="6833902" cy="45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5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661" y="1816860"/>
            <a:ext cx="7434678" cy="493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6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321" y="1931829"/>
            <a:ext cx="5361357" cy="45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5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3074" name="Picture 2" descr="https://insects.tamu.edu/youth/4h/studyimages/backswim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725" y="1847246"/>
            <a:ext cx="4927210" cy="487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pic>
        <p:nvPicPr>
          <p:cNvPr id="4098" name="Picture 2" descr="http://bugguide.net/images/raw/2H3/HUH/2H3HUHDH7HBHXH1HIHAH8HPZ8LNZWHNZ9H9Z8LAZILZR5H5ZMH2Z7H1HHL6Z5HDH7H3HIL9Z9HUZ6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57128"/>
            <a:ext cx="533400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7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5122" name="Picture 2" descr="http://upload.wikimedia.org/wikipedia/commons/c/cb/Carabidae_Caminara_Starred_ground_beetle_(Calosoma%3F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0" y="1907796"/>
            <a:ext cx="8174501" cy="46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31" y="1881041"/>
            <a:ext cx="6202101" cy="46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4" y="1986695"/>
            <a:ext cx="6142892" cy="439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711" y="1845432"/>
            <a:ext cx="4276578" cy="465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4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216" y="1807698"/>
            <a:ext cx="6569612" cy="49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1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</Words>
  <Application>Microsoft Office PowerPoint</Application>
  <PresentationFormat>Widescreen</PresentationFormat>
  <Paragraphs>25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</vt:vector>
  </TitlesOfParts>
  <Company>Austin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Cortez</dc:creator>
  <cp:lastModifiedBy>Tracey Cortez</cp:lastModifiedBy>
  <cp:revision>3</cp:revision>
  <dcterms:created xsi:type="dcterms:W3CDTF">2015-04-08T01:40:50Z</dcterms:created>
  <dcterms:modified xsi:type="dcterms:W3CDTF">2017-03-21T17:53:40Z</dcterms:modified>
</cp:coreProperties>
</file>